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412" y="3167062"/>
            <a:ext cx="482917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871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98884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9437" y="193096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85244" y="2555999"/>
            <a:ext cx="4024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39482" y="2555999"/>
            <a:ext cx="4024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74875" y="2579148"/>
            <a:ext cx="4024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45942" y="3146307"/>
            <a:ext cx="73788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45265" y="3111582"/>
            <a:ext cx="431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11077" y="3134732"/>
            <a:ext cx="431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04758" y="4257476"/>
            <a:ext cx="8831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14308" y="4280625"/>
            <a:ext cx="8831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36252" y="4894083"/>
            <a:ext cx="8831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50915" y="4870934"/>
            <a:ext cx="8831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8774" y="6091785"/>
            <a:ext cx="523875" cy="5429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7721" y="6091785"/>
            <a:ext cx="523875" cy="5429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1928" y="6091785"/>
            <a:ext cx="5238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71687"/>
            <a:ext cx="1105852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195762"/>
            <a:ext cx="144780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9861" y="4195762"/>
            <a:ext cx="144780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3061" y="4195762"/>
            <a:ext cx="1447800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2560" y="4195762"/>
            <a:ext cx="1447800" cy="59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59696" y="342899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79746" y="342899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46096" y="342899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09762"/>
            <a:ext cx="113823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077072"/>
            <a:ext cx="496855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6412"/>
            <a:ext cx="115157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78904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8039" y="378904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24485" y="378904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448352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78591" y="448352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55037" y="448352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2026-02-25T07:12:47Z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